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5511F-68DD-4D19-A9A3-2574A53A0068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D4796-D698-4417-B376-0FB452AF4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2162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5511F-68DD-4D19-A9A3-2574A53A0068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D4796-D698-4417-B376-0FB452AF4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485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5511F-68DD-4D19-A9A3-2574A53A0068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D4796-D698-4417-B376-0FB452AF4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359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5511F-68DD-4D19-A9A3-2574A53A0068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D4796-D698-4417-B376-0FB452AF4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566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5511F-68DD-4D19-A9A3-2574A53A0068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D4796-D698-4417-B376-0FB452AF4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400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5511F-68DD-4D19-A9A3-2574A53A0068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D4796-D698-4417-B376-0FB452AF4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352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5511F-68DD-4D19-A9A3-2574A53A0068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D4796-D698-4417-B376-0FB452AF4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474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5511F-68DD-4D19-A9A3-2574A53A0068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D4796-D698-4417-B376-0FB452AF4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555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5511F-68DD-4D19-A9A3-2574A53A0068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D4796-D698-4417-B376-0FB452AF4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808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5511F-68DD-4D19-A9A3-2574A53A0068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D4796-D698-4417-B376-0FB452AF4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181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5511F-68DD-4D19-A9A3-2574A53A0068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D4796-D698-4417-B376-0FB452AF4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025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25511F-68DD-4D19-A9A3-2574A53A0068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D4796-D698-4417-B376-0FB452AF4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885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85800"/>
            <a:ext cx="7772400" cy="3581399"/>
          </a:xfrm>
        </p:spPr>
        <p:txBody>
          <a:bodyPr>
            <a:noAutofit/>
          </a:bodyPr>
          <a:lstStyle/>
          <a:p>
            <a:r>
              <a:rPr lang="en-US" sz="8000" dirty="0" smtClean="0">
                <a:solidFill>
                  <a:schemeClr val="bg1"/>
                </a:solidFill>
              </a:rPr>
              <a:t>Follett Shelf/eBook Demo</a:t>
            </a:r>
            <a:endParaRPr lang="en-US" sz="80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638800" y="6019800"/>
            <a:ext cx="3276600" cy="609600"/>
          </a:xfrm>
        </p:spPr>
        <p:txBody>
          <a:bodyPr/>
          <a:lstStyle/>
          <a:p>
            <a:r>
              <a:rPr lang="en-US" dirty="0" smtClean="0"/>
              <a:t>by </a:t>
            </a:r>
            <a:r>
              <a:rPr lang="en-US" dirty="0" err="1" smtClean="0"/>
              <a:t>SSchatz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6172200"/>
            <a:ext cx="32753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www.aboutfollettebooks.com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41346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reers_bundle_listing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17550"/>
            <a:ext cx="9144000" cy="54229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381000" y="1143000"/>
            <a:ext cx="137160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Titles included in the Careers</a:t>
            </a:r>
          </a:p>
          <a:p>
            <a:r>
              <a:rPr lang="en-US" sz="2000" dirty="0" smtClean="0"/>
              <a:t>Bundle:  20 titles for $560.04</a:t>
            </a:r>
          </a:p>
          <a:p>
            <a:r>
              <a:rPr lang="en-US" sz="2000" dirty="0" smtClean="0"/>
              <a:t>with Limited Use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764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ollett_Shelf_Home_Screen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17550"/>
            <a:ext cx="9144000" cy="54229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018376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itle_Details_Screenshot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17550"/>
            <a:ext cx="9144000" cy="54229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14969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ook_cover_screenshot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4" y="746733"/>
            <a:ext cx="9144000" cy="54229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" name="Straight Arrow Connector 3"/>
          <p:cNvCxnSpPr/>
          <p:nvPr/>
        </p:nvCxnSpPr>
        <p:spPr>
          <a:xfrm>
            <a:off x="304800" y="1219200"/>
            <a:ext cx="152400" cy="1371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52400" y="25146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Search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647700" y="1143000"/>
            <a:ext cx="266700" cy="7239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80126" y="1866900"/>
            <a:ext cx="735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Notes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914400" y="381000"/>
            <a:ext cx="609600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524000" y="228600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Table of Contents</a:t>
            </a:r>
            <a:endParaRPr lang="en-US" sz="1200" dirty="0">
              <a:solidFill>
                <a:schemeClr val="bg1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282000" y="1219200"/>
            <a:ext cx="775400" cy="1371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828800" y="2529191"/>
            <a:ext cx="1147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Dictionary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5638800" y="505599"/>
            <a:ext cx="228600" cy="63740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867400" y="367099"/>
            <a:ext cx="2798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Text to Speech/Reads Aloud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5943600" y="1219200"/>
            <a:ext cx="1447800" cy="2857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467600" y="1600200"/>
            <a:ext cx="1303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Closes Book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214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_pages_of_book_screen_shot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17550"/>
            <a:ext cx="9144000" cy="54229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032693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arch_feature_screen_shot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17550"/>
            <a:ext cx="9144000" cy="54229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" name="Straight Arrow Connector 3"/>
          <p:cNvCxnSpPr/>
          <p:nvPr/>
        </p:nvCxnSpPr>
        <p:spPr>
          <a:xfrm>
            <a:off x="990600" y="2743200"/>
            <a:ext cx="2590800" cy="762000"/>
          </a:xfrm>
          <a:prstGeom prst="straightConnector1">
            <a:avLst/>
          </a:prstGeom>
          <a:ln w="254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838200" y="2743200"/>
            <a:ext cx="2514600" cy="1828800"/>
          </a:xfrm>
          <a:prstGeom prst="straightConnector1">
            <a:avLst/>
          </a:prstGeom>
          <a:ln w="254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685800" y="2743200"/>
            <a:ext cx="3886200" cy="2362200"/>
          </a:xfrm>
          <a:prstGeom prst="straightConnector1">
            <a:avLst/>
          </a:prstGeom>
          <a:ln w="254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75485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otes_screen_shot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17550"/>
            <a:ext cx="9144000" cy="54229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Up Arrow 2"/>
          <p:cNvSpPr/>
          <p:nvPr/>
        </p:nvSpPr>
        <p:spPr>
          <a:xfrm>
            <a:off x="402887" y="2895600"/>
            <a:ext cx="685800" cy="1143000"/>
          </a:xfrm>
          <a:prstGeom prst="up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4459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ictionary_feature_screen_shot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17550"/>
            <a:ext cx="9144000" cy="54229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976199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est_prep_bundle_listing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17550"/>
            <a:ext cx="9144000" cy="54229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381000" y="914400"/>
            <a:ext cx="1524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Titles included in the Test Prep Bundle:  20 titles for $320.41 with Limited Use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013623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49</Words>
  <Application>Microsoft Office PowerPoint</Application>
  <PresentationFormat>On-screen Show (4:3)</PresentationFormat>
  <Paragraphs>13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Follett Shelf/eBook Demo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Bedford County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SSchatz</dc:creator>
  <cp:lastModifiedBy>SSchatz</cp:lastModifiedBy>
  <cp:revision>3</cp:revision>
  <dcterms:created xsi:type="dcterms:W3CDTF">2011-10-31T15:26:53Z</dcterms:created>
  <dcterms:modified xsi:type="dcterms:W3CDTF">2011-10-31T15:42:13Z</dcterms:modified>
</cp:coreProperties>
</file>